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A8171B7-A442-43FA-BA04-F8F9606E3569}" type="datetimeFigureOut">
              <a:rPr lang="ru-RU" smtClean="0"/>
              <a:t>12.01.2014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AA606AF-2923-4DA7-A209-B852EA9153B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8800" b="1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Посадка черной смородины</a:t>
            </a:r>
            <a:endParaRPr lang="ru-RU" sz="8800" b="1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31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\Desktop\фото посадки черной смородины\IMG_781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28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ндр\Desktop\фото посадки черной смородины\IMG_78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93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ндр\Desktop\фото посадки черной смородины\IMG_782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7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лександр\Desktop\фото посадки черной смородины\IMG_78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63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андр\Desktop\фото посадки черной смородины\IMG_780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7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ндр\Desktop\фото посадки черной смородины\IMG_78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" y="1"/>
            <a:ext cx="91495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6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Александр\Desktop\фото посадки черной смородины\IMG_78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9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\Desktop\фото посадки черной смородины\IMG_78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2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\Desktop\фото посадки черной смородины\IMG_78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89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ндр\Desktop\фото посадки черной смородины\IMG_781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25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лександр\Desktop\фото посадки черной смородины\IMG_78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39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ндр\Desktop\фото посадки черной смородины\IMG_78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660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408">
        <p:push dir="d"/>
      </p:transition>
    </mc:Choice>
    <mc:Fallback>
      <p:transition advClick="0" advTm="3408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</TotalTime>
  <Words>3</Words>
  <Application>Microsoft Office PowerPoint</Application>
  <PresentationFormat>Экран (4:3)</PresentationFormat>
  <Paragraphs>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Эркер</vt:lpstr>
      <vt:lpstr>Посадка черной смородины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Посадка черной смородины</dc:title>
  <dc:creator>Александр</dc:creator>
  <cp:lastModifiedBy>Александр</cp:lastModifiedBy>
  <cp:revision>5</cp:revision>
  <dcterms:created xsi:type="dcterms:W3CDTF">2014-01-12T08:26:47Z</dcterms:created>
  <dcterms:modified xsi:type="dcterms:W3CDTF">2014-01-12T09:13:16Z</dcterms:modified>
</cp:coreProperties>
</file>